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제원" initials="박제" lastIdx="3" clrIdx="0">
    <p:extLst>
      <p:ext uri="{19B8F6BF-5375-455C-9EA6-DF929625EA0E}">
        <p15:presenceInfo xmlns:p15="http://schemas.microsoft.com/office/powerpoint/2012/main" userId="3e7e9aed6d20b5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3F721-9CB9-4868-9CFB-2910F4D5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3484A-8B50-448E-BB05-D5AA55F6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8D903-D437-4F1F-B9BB-6CDBFDB2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9F76-31B8-429D-88CF-97146F5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1F393-4408-408E-851F-2F18F263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EE60B-C744-4618-B5F5-F2F9C8FE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43F00-948B-4B36-A78A-4F4C9B24E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4C2110-AB2E-4492-A161-E7867A03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F4270F-001A-403D-B1EB-486DACB7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F6518-4391-4C58-801B-85A12873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32C248-3338-4DFF-BE89-C1F5C25C7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81A70C-BCAB-4A52-8335-1AB779F41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BAF96-308D-4409-974F-E4E56FB8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AD199-E01C-40EA-A479-8F6016C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8022A-90AA-4A5D-B305-E7CE4FB0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6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4B360-44B9-442F-9314-341DF463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60B23-54AD-4902-86DF-BAA843FB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ABC2A-9145-47A6-BA9A-C23CBB9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E929-13B5-429B-9182-248204DA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4B97F-E9F8-4139-B5A7-2C9AF3E0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D7597-FF34-4B53-8C7C-C2754E5C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E7EF8-7AD1-442A-AB10-DA1598E6D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BD902-9EC4-4262-9A33-CE4F784F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E5A68-9664-43C1-8723-2D41548E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84453-F593-4450-B5ED-9DEB6E1C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4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38DCB-1513-4FB7-A6D1-AAA11166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D61FB-CFCB-4E33-A8CD-346BB39FC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86E79-578C-4B06-A749-DCDDE97AE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0EACD-D858-499D-A3D4-47637C08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D303A-1556-4CAD-BB00-DAB2DBA2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D5015-155B-414B-9230-7D7638D8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5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A497C-C093-4595-BAFB-D2C7C869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7D9A6-282F-4F6C-8BF8-E4DDAA4BE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CACC-D346-48D0-864E-2C590E03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5D5F4A-3849-48BC-B57A-15C8287F3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6D2CC6-3582-4BF7-96C6-AF8BCD7B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0C526F-9C1F-4E56-BD1C-BA01B9E7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C41CE7-3731-4FFE-9891-97A37BDA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14F8B9-D40B-4D32-8EF2-1EC56322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4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94A95-B99F-4A96-8D28-146EB439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A789B-503C-49A9-A57F-48011BFE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A035A-C1EC-42A6-A1B2-10C51373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5F919-B987-4912-B177-E19D4156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6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4925B-360B-45C4-8443-02C81858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D8E519-7CC0-4FC1-A514-D6F71D9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2AB3E-19BC-4BE4-AD8B-625E1743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6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06DCB-147F-40C4-814A-6A7D7BD4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461CF-F1D0-4309-82EE-842DDDEC2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C227A-74A9-42DB-A698-BEA175ACD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56F2C-3509-4ABD-A88C-FC102895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39FA9-ABC6-4B23-A9B5-F106F0AE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1CB7C-E162-4FFC-A735-5455C48B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3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643E8-5B4B-4067-87F3-F7C3B1C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7AC6F4-FC78-4262-9CDE-DBB1B501C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663BD-9B9D-4A93-9BCB-E89B3144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9014A-5CB0-49A4-A059-0D9EAA13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60F56-D972-45E6-9093-0093683D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40F01F-8148-4397-9F3F-E4F03821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9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EAA73D-BD30-4BF8-B4C6-A37E42F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DE6A8-F45B-4ED4-9080-3DC1171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B81D6-6D30-4BA4-9C9D-9168A86C7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1122E-F723-4AA2-BD86-8A2DEC26D671}" type="datetimeFigureOut">
              <a:rPr lang="ko-KR" altLang="en-US" smtClean="0"/>
              <a:t>2020-02-09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7E298-0AC3-486B-958A-4C12F0333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0049F-5D12-4BA6-B4C5-6BEB4AD04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4AA5C-F392-4005-B65E-64FEA52579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1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won513/ReadBooks-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won513/ReadBooks-Projec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92DD86C-5D8F-46E5-A991-5633063893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독서록</a:t>
            </a:r>
            <a:r>
              <a:rPr lang="ko-KR" altLang="en-US" sz="5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</a:t>
            </a:r>
            <a:endParaRPr lang="en-US" altLang="ko-KR" sz="5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박제원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56DC1-08FF-4F0B-B97E-F2F1933D7DC8}"/>
              </a:ext>
            </a:extLst>
          </p:cNvPr>
          <p:cNvSpPr txBox="1"/>
          <p:nvPr/>
        </p:nvSpPr>
        <p:spPr>
          <a:xfrm>
            <a:off x="2945167" y="4918229"/>
            <a:ext cx="630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https://github.com/jewon513/ReadBooks-Project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69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Back-End(CRUD)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529770C-F033-4E02-9391-ED598EEE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5" y="1276613"/>
            <a:ext cx="4559667" cy="259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0930F32-DD42-4915-9082-0CCB8FF25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50" y="1837530"/>
            <a:ext cx="5660865" cy="296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558028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등록과 독서록을 등록 하기 위한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CRUD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구현하였습니다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독서록은 도서테이블의 도서코드를 외래키로 사용하고 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on delete cascade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설정하여 도서 데이터가 삭제되면 해당 도서의 독서록도 같이 삭제 되도록 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34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281029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등록 시 편하게 등록하게 하고자 네이버 도서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전체 페이지 로딩 없이 원하는 검색 결과를 조회할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AA74F5-53F4-4865-8D2E-B10E2593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70" y="1045196"/>
            <a:ext cx="5307610" cy="3650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BAD47C1-7993-48A2-A514-466710204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8" y="642216"/>
            <a:ext cx="4105848" cy="3905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02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D57819-96D2-4B1A-BCB6-02A4E38B339F}"/>
              </a:ext>
            </a:extLst>
          </p:cNvPr>
          <p:cNvSpPr/>
          <p:nvPr/>
        </p:nvSpPr>
        <p:spPr>
          <a:xfrm>
            <a:off x="1198485" y="4971639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등록된 도서를 책 이름으로 검색할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FE36B19-B910-451F-8C87-026DCFB5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50000" r="14333" b="58"/>
          <a:stretch/>
        </p:blipFill>
        <p:spPr>
          <a:xfrm>
            <a:off x="1198485" y="1342556"/>
            <a:ext cx="5791652" cy="3228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AD5CB4-53A7-48CF-ABB8-8701925FF19F}"/>
              </a:ext>
            </a:extLst>
          </p:cNvPr>
          <p:cNvSpPr/>
          <p:nvPr/>
        </p:nvSpPr>
        <p:spPr>
          <a:xfrm>
            <a:off x="3174349" y="3962400"/>
            <a:ext cx="1597675" cy="4095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CDAF6-D860-43C1-9D3A-9599E255C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11" y="1427843"/>
            <a:ext cx="7449590" cy="2229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30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587B65-5BA2-4F7A-9B94-D602E566ECB5}"/>
              </a:ext>
            </a:extLst>
          </p:cNvPr>
          <p:cNvSpPr/>
          <p:nvPr/>
        </p:nvSpPr>
        <p:spPr>
          <a:xfrm>
            <a:off x="1121199" y="1237321"/>
            <a:ext cx="9949601" cy="4605016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로그인과 회원가입을 구현하였지만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DB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모델링 단계에서 멀티 유저를 고려하지 않아 기능을 구현하였지만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제대로 활용하지 못했습니다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다음에는 이를 보완하여 로그인한 사용자가 등록했던 도서와 독서록만 보여주도록 하고 싶습니다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검색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검색 결과를 보여주는 것까지는 좋았으나 이 부분에서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기능이 없어 사용자가 스크롤을 많이 내려야 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다음에는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데이터를 보여주는 부분에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처리를 하고싶습니다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이번 프로젝트를 진행하면서 스스로 부족한 점이 무엇인지 알게 되었고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혼자서 문제를 해결해 나가는 과정이 좋은 경험이 되었습니다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https://github.com/jewon513/ReadBooks-Project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3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2539015" cy="60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5926BD-C013-4083-B1AC-4FC24F204136}"/>
              </a:ext>
            </a:extLst>
          </p:cNvPr>
          <p:cNvSpPr/>
          <p:nvPr/>
        </p:nvSpPr>
        <p:spPr>
          <a:xfrm>
            <a:off x="1014273" y="1098611"/>
            <a:ext cx="2998433" cy="46607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Front-End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Bootstrap 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jQuery 3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Spring 5.1.11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JDK 1.8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11.2.0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Common-dbcp2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3.5.3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Tomcat 9.0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CA33A-8DF1-457A-8B88-2F566B959D15}"/>
              </a:ext>
            </a:extLst>
          </p:cNvPr>
          <p:cNvSpPr/>
          <p:nvPr/>
        </p:nvSpPr>
        <p:spPr>
          <a:xfrm>
            <a:off x="4297902" y="1098611"/>
            <a:ext cx="6879824" cy="4660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Front-End </a:t>
            </a:r>
            <a:r>
              <a:rPr lang="ko-KR" altLang="en-US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24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반응형 레이아웃을 빠르고 쉽게 구성할 수 있기 때문에 </a:t>
            </a:r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부트스트랩을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 </a:t>
            </a:r>
            <a:r>
              <a:rPr lang="ko-KR" altLang="en-US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en-US" altLang="ko-KR" sz="24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비교적 최신 버전들을 선택했으며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커넥션 풀은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JDK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버전과 맞추기 위해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Common-dbcp2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기존의 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JDBC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사용과 비교했을 때 코드의 길이를 줄일 수 있고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쿼리문을 따로 분리하여 관리함으로써 유지보수를 더 쉽게 할 수 있기에 사용했습니다</a:t>
            </a:r>
            <a:r>
              <a:rPr lang="en-US" altLang="ko-KR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2539015" cy="60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설계구조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DBB015-D837-4E87-AC00-C2E080E34F26}"/>
              </a:ext>
            </a:extLst>
          </p:cNvPr>
          <p:cNvGrpSpPr/>
          <p:nvPr/>
        </p:nvGrpSpPr>
        <p:grpSpPr>
          <a:xfrm>
            <a:off x="1431185" y="1392028"/>
            <a:ext cx="2413985" cy="4695825"/>
            <a:chOff x="457200" y="973013"/>
            <a:chExt cx="2990850" cy="55801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7C2066-3F4B-4CC8-8432-10124A556893}"/>
                </a:ext>
              </a:extLst>
            </p:cNvPr>
            <p:cNvSpPr/>
            <p:nvPr/>
          </p:nvSpPr>
          <p:spPr>
            <a:xfrm>
              <a:off x="457200" y="973013"/>
              <a:ext cx="2990850" cy="5580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사람들이(가) 표시된 사진&#10;&#10;자동 생성된 설명">
              <a:extLst>
                <a:ext uri="{FF2B5EF4-FFF2-40B4-BE49-F238E27FC236}">
                  <a16:creationId xmlns:a16="http://schemas.microsoft.com/office/drawing/2014/main" id="{6EE213E8-C18F-4564-8D26-952E1E00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73" y="1165286"/>
              <a:ext cx="2476846" cy="120984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2B5EA5-D710-4C47-92A8-8BD0596CA20D}"/>
              </a:ext>
            </a:extLst>
          </p:cNvPr>
          <p:cNvSpPr txBox="1"/>
          <p:nvPr/>
        </p:nvSpPr>
        <p:spPr>
          <a:xfrm>
            <a:off x="1431185" y="973013"/>
            <a:ext cx="181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B14016-2B73-482D-9D63-A6BBF188E09C}"/>
              </a:ext>
            </a:extLst>
          </p:cNvPr>
          <p:cNvGrpSpPr/>
          <p:nvPr/>
        </p:nvGrpSpPr>
        <p:grpSpPr>
          <a:xfrm>
            <a:off x="4687280" y="973013"/>
            <a:ext cx="6274535" cy="5615647"/>
            <a:chOff x="4381500" y="423934"/>
            <a:chExt cx="6731735" cy="62816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9A8D9-9BBA-4C78-A521-6A23F3C237F4}"/>
                </a:ext>
              </a:extLst>
            </p:cNvPr>
            <p:cNvSpPr/>
            <p:nvPr/>
          </p:nvSpPr>
          <p:spPr>
            <a:xfrm>
              <a:off x="4381500" y="423934"/>
              <a:ext cx="6731735" cy="628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31872125-117A-450C-B09B-3B116918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83" y="607372"/>
              <a:ext cx="3439005" cy="4810796"/>
            </a:xfrm>
            <a:prstGeom prst="rect">
              <a:avLst/>
            </a:prstGeom>
          </p:spPr>
        </p:pic>
        <p:pic>
          <p:nvPicPr>
            <p:cNvPr id="20" name="그림 19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2E7F8848-91A0-4B4D-BEDB-7B68E03A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555" y="607372"/>
              <a:ext cx="3258005" cy="586821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3C6395D-1FE7-4E99-93F5-1A5DD512BF7D}"/>
              </a:ext>
            </a:extLst>
          </p:cNvPr>
          <p:cNvSpPr txBox="1"/>
          <p:nvPr/>
        </p:nvSpPr>
        <p:spPr>
          <a:xfrm>
            <a:off x="4687280" y="572903"/>
            <a:ext cx="970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패키지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A96807CF-F674-4822-BA9F-C8E2970B6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42" y="2653917"/>
            <a:ext cx="2328128" cy="33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9CE9BE3-1223-4E20-9F7A-2F22FA96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02" y="260351"/>
            <a:ext cx="2885968" cy="2343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DBFAC95-448D-44F2-90EB-B23B4092B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30" y="1981200"/>
            <a:ext cx="3932243" cy="320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530F06-D9C2-4D4D-9A83-D97CEAE00238}"/>
              </a:ext>
            </a:extLst>
          </p:cNvPr>
          <p:cNvSpPr/>
          <p:nvPr/>
        </p:nvSpPr>
        <p:spPr>
          <a:xfrm>
            <a:off x="6223885" y="4210773"/>
            <a:ext cx="857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home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0A5B81-868B-41E4-9656-B1F74B0D3BCC}"/>
              </a:ext>
            </a:extLst>
          </p:cNvPr>
          <p:cNvCxnSpPr>
            <a:cxnSpLocks/>
          </p:cNvCxnSpPr>
          <p:nvPr/>
        </p:nvCxnSpPr>
        <p:spPr>
          <a:xfrm flipV="1">
            <a:off x="8079519" y="1613464"/>
            <a:ext cx="1207356" cy="4915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83878005-B563-46C8-98E8-D43BA963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03" y="2826212"/>
            <a:ext cx="2896236" cy="244125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0DFC5E6-0581-4C64-BF00-57388F007DA9}"/>
              </a:ext>
            </a:extLst>
          </p:cNvPr>
          <p:cNvCxnSpPr>
            <a:cxnSpLocks/>
          </p:cNvCxnSpPr>
          <p:nvPr/>
        </p:nvCxnSpPr>
        <p:spPr>
          <a:xfrm>
            <a:off x="10243086" y="2099439"/>
            <a:ext cx="0" cy="881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827B2B8B-6DE8-4E77-87EA-0C69FD82D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0" y="1267816"/>
            <a:ext cx="3103188" cy="95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95A7C6-2261-42A4-BA00-3688BB49D292}"/>
              </a:ext>
            </a:extLst>
          </p:cNvPr>
          <p:cNvCxnSpPr>
            <a:cxnSpLocks/>
          </p:cNvCxnSpPr>
          <p:nvPr/>
        </p:nvCxnSpPr>
        <p:spPr>
          <a:xfrm flipH="1" flipV="1">
            <a:off x="3974994" y="2055034"/>
            <a:ext cx="762000" cy="685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A4F7FD4A-90C1-4724-9377-04F5EDB3E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0" y="2518109"/>
            <a:ext cx="3465994" cy="1690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EEE2C5-6783-40F9-92FF-756C755DCEE8}"/>
              </a:ext>
            </a:extLst>
          </p:cNvPr>
          <p:cNvCxnSpPr>
            <a:cxnSpLocks/>
          </p:cNvCxnSpPr>
          <p:nvPr/>
        </p:nvCxnSpPr>
        <p:spPr>
          <a:xfrm>
            <a:off x="2061907" y="1981200"/>
            <a:ext cx="0" cy="683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A8C3C28F-367A-48B4-95DD-428192194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6" y="4466430"/>
            <a:ext cx="3351730" cy="1754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47A50C-6C7E-4EC8-B633-4559AF3A984F}"/>
              </a:ext>
            </a:extLst>
          </p:cNvPr>
          <p:cNvCxnSpPr>
            <a:cxnSpLocks/>
          </p:cNvCxnSpPr>
          <p:nvPr/>
        </p:nvCxnSpPr>
        <p:spPr>
          <a:xfrm flipH="1">
            <a:off x="3157283" y="3767030"/>
            <a:ext cx="1" cy="985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EF4B94-8E86-4252-B1BE-5FFEE68C4CDA}"/>
              </a:ext>
            </a:extLst>
          </p:cNvPr>
          <p:cNvSpPr/>
          <p:nvPr/>
        </p:nvSpPr>
        <p:spPr>
          <a:xfrm>
            <a:off x="1257660" y="6212294"/>
            <a:ext cx="197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readbookwrite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22885F06-BE08-4F50-8828-B1FD70C86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55" y="143138"/>
            <a:ext cx="2976363" cy="1690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3FFDAF5-6BF2-478C-B06A-1D0B18CBC11F}"/>
              </a:ext>
            </a:extLst>
          </p:cNvPr>
          <p:cNvCxnSpPr>
            <a:cxnSpLocks/>
          </p:cNvCxnSpPr>
          <p:nvPr/>
        </p:nvCxnSpPr>
        <p:spPr>
          <a:xfrm flipV="1">
            <a:off x="3832548" y="993112"/>
            <a:ext cx="675171" cy="587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B76FA0-08AE-43D9-93BC-B9D36276414E}"/>
              </a:ext>
            </a:extLst>
          </p:cNvPr>
          <p:cNvCxnSpPr>
            <a:cxnSpLocks/>
          </p:cNvCxnSpPr>
          <p:nvPr/>
        </p:nvCxnSpPr>
        <p:spPr>
          <a:xfrm flipH="1" flipV="1">
            <a:off x="7398940" y="1563244"/>
            <a:ext cx="332126" cy="541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808AB-D2FC-49AE-B1B9-BEFE0E928A8B}"/>
              </a:ext>
            </a:extLst>
          </p:cNvPr>
          <p:cNvSpPr/>
          <p:nvPr/>
        </p:nvSpPr>
        <p:spPr>
          <a:xfrm>
            <a:off x="5401281" y="775396"/>
            <a:ext cx="1425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bookwrite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CACC4F-D06B-4E77-9D77-F4B534C5426E}"/>
              </a:ext>
            </a:extLst>
          </p:cNvPr>
          <p:cNvSpPr/>
          <p:nvPr/>
        </p:nvSpPr>
        <p:spPr>
          <a:xfrm>
            <a:off x="4296288" y="5413348"/>
            <a:ext cx="7566461" cy="917513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180000" rIns="360000" bIns="18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목록에 해당하는 독서록을 보여주기 위한 화면을 구상하였고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Bootstrap4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반응형 레이아웃을 구현하였습니다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13068F-77EB-488C-84E9-F80D416BC3B8}"/>
              </a:ext>
            </a:extLst>
          </p:cNvPr>
          <p:cNvSpPr/>
          <p:nvPr/>
        </p:nvSpPr>
        <p:spPr>
          <a:xfrm>
            <a:off x="10762610" y="1796534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login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343D42-DF42-46AC-9DE3-6768EACB2BF7}"/>
              </a:ext>
            </a:extLst>
          </p:cNvPr>
          <p:cNvSpPr/>
          <p:nvPr/>
        </p:nvSpPr>
        <p:spPr>
          <a:xfrm>
            <a:off x="10804532" y="4474558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join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54A9F92-3321-4673-B6F8-FD85E6EC28A1}"/>
              </a:ext>
            </a:extLst>
          </p:cNvPr>
          <p:cNvSpPr/>
          <p:nvPr/>
        </p:nvSpPr>
        <p:spPr>
          <a:xfrm>
            <a:off x="1877431" y="909426"/>
            <a:ext cx="89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detail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33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B1CC9D9-B606-4DC7-9F0A-C1F753F80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60" y="276225"/>
            <a:ext cx="4583711" cy="3152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22885F06-BE08-4F50-8828-B1FD70C8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1" y="838463"/>
            <a:ext cx="4559667" cy="2590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8F37E0A-2289-4F42-ABF9-39F264E3E786}"/>
              </a:ext>
            </a:extLst>
          </p:cNvPr>
          <p:cNvCxnSpPr>
            <a:cxnSpLocks/>
          </p:cNvCxnSpPr>
          <p:nvPr/>
        </p:nvCxnSpPr>
        <p:spPr>
          <a:xfrm flipV="1">
            <a:off x="4725824" y="1123950"/>
            <a:ext cx="1684501" cy="19240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7E041A3-E6CC-41EF-AABF-84729A73E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60" y="3719252"/>
            <a:ext cx="5101393" cy="2862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67CFE9-2749-4CDC-8BD7-F004A2E1B529}"/>
              </a:ext>
            </a:extLst>
          </p:cNvPr>
          <p:cNvCxnSpPr>
            <a:cxnSpLocks/>
          </p:cNvCxnSpPr>
          <p:nvPr/>
        </p:nvCxnSpPr>
        <p:spPr>
          <a:xfrm>
            <a:off x="7845849" y="1123950"/>
            <a:ext cx="0" cy="2943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674761" y="3714487"/>
            <a:ext cx="4583711" cy="2389025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도서 정보를 직접 입력할 수도 있지만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보다 쉽게 도서를 등록하기 위해서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책 검색 기능을 추가하였습니다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도서검색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사용하고 있으며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Modal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기능을 이용하였습니다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57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0" y="184666"/>
            <a:ext cx="38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.Front-End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89083-E8A2-4A25-81E2-9DAAAFF65AF5}"/>
              </a:ext>
            </a:extLst>
          </p:cNvPr>
          <p:cNvSpPr/>
          <p:nvPr/>
        </p:nvSpPr>
        <p:spPr>
          <a:xfrm>
            <a:off x="1198483" y="5535508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부트스트랩을 활용하여 모바일 디바이스에서도 불편 없이 사용할 수 있습니다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4DE7EBE-DCEE-4CBC-9DD4-C12A8570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6" b="18431"/>
          <a:stretch/>
        </p:blipFill>
        <p:spPr>
          <a:xfrm>
            <a:off x="8808084" y="1137556"/>
            <a:ext cx="2340000" cy="3520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B1F75EB-52B4-4900-81F0-7BBC76144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7693"/>
          <a:stretch/>
        </p:blipFill>
        <p:spPr>
          <a:xfrm>
            <a:off x="6271551" y="1137556"/>
            <a:ext cx="2340000" cy="402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1489643-C1E0-48AC-AC24-20C3D173D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" b="54375"/>
          <a:stretch/>
        </p:blipFill>
        <p:spPr>
          <a:xfrm>
            <a:off x="3735018" y="1137556"/>
            <a:ext cx="2340000" cy="1786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F3CCC32-F04B-4CC1-A0C1-DE77693FE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r="-188" b="29461"/>
          <a:stretch/>
        </p:blipFill>
        <p:spPr>
          <a:xfrm>
            <a:off x="1198485" y="1137556"/>
            <a:ext cx="2340000" cy="2952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58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789061" y="3884163"/>
            <a:ext cx="6509995" cy="2389025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사용자가 입력 폼을 다 채우고 회원가입을 하면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통해서 컨트롤러에 사용자가 입력한 데이터를 보냅니다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서비스단에서는 받은 데이터 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Password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이용하여 암호화 한 뒤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DAO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접근하고 데이터를 저장합니다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05ED083-D3E8-4373-801F-711A74FC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1" y="1062807"/>
            <a:ext cx="2896236" cy="244125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7207B5-A184-4F25-8193-D0DAB2CE5BAE}"/>
              </a:ext>
            </a:extLst>
          </p:cNvPr>
          <p:cNvCxnSpPr>
            <a:cxnSpLocks/>
          </p:cNvCxnSpPr>
          <p:nvPr/>
        </p:nvCxnSpPr>
        <p:spPr>
          <a:xfrm>
            <a:off x="2790825" y="2770495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C8BFD1-8F78-4C5E-8915-228D3E209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52519"/>
            <a:ext cx="3441431" cy="2476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348252-EEF2-4256-834A-1DCAD2C431DB}"/>
              </a:ext>
            </a:extLst>
          </p:cNvPr>
          <p:cNvCxnSpPr>
            <a:cxnSpLocks/>
          </p:cNvCxnSpPr>
          <p:nvPr/>
        </p:nvCxnSpPr>
        <p:spPr>
          <a:xfrm flipV="1">
            <a:off x="7038975" y="1495425"/>
            <a:ext cx="600075" cy="62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6B6070EF-75D3-4E2E-8695-A2F88138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41" y="952519"/>
            <a:ext cx="3158817" cy="1270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4EC8305E-E970-4ADF-A482-DDCA20DE0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30" y="2471574"/>
            <a:ext cx="3184689" cy="1595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A8DC06-663C-4991-A3DC-854AF339438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312674" y="198815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텍스트, 조류이(가) 표시된 사진&#10;&#10;자동 생성된 설명">
            <a:extLst>
              <a:ext uri="{FF2B5EF4-FFF2-40B4-BE49-F238E27FC236}">
                <a16:creationId xmlns:a16="http://schemas.microsoft.com/office/drawing/2014/main" id="{C24ED566-B9ED-4CA2-A253-EB97B5A61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69" y="4315616"/>
            <a:ext cx="3194850" cy="1957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6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E7F6479-F0D9-47A6-AA17-852ACBFD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56" y="343703"/>
            <a:ext cx="4527845" cy="1152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D6D5A8-845A-43BA-9DEF-11493F252529}"/>
              </a:ext>
            </a:extLst>
          </p:cNvPr>
          <p:cNvSpPr/>
          <p:nvPr/>
        </p:nvSpPr>
        <p:spPr>
          <a:xfrm>
            <a:off x="753165" y="3741857"/>
            <a:ext cx="6509995" cy="2943023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입력 받고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ajax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에게 보냅니다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 서비스단에서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맞는 회원정보를 조회합니다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존재한다면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저장된 암호화된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사용자에게 입력 받은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비교하여 일치한다면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HttpSession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회원정보를 저장하고 로그인이 성공했다는 메시지를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return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해줍니다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237C9CA-E0B2-432A-B363-CD96623C8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5" y="1154983"/>
            <a:ext cx="2885968" cy="234363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7207B5-A184-4F25-8193-D0DAB2CE5BAE}"/>
              </a:ext>
            </a:extLst>
          </p:cNvPr>
          <p:cNvCxnSpPr>
            <a:cxnSpLocks/>
          </p:cNvCxnSpPr>
          <p:nvPr/>
        </p:nvCxnSpPr>
        <p:spPr>
          <a:xfrm>
            <a:off x="2790825" y="2536969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09D5FE8-FE58-4593-B896-313877B2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53" y="861752"/>
            <a:ext cx="3151609" cy="2567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083F445D-F689-4B51-BDDA-090884FE1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48" y="4381116"/>
            <a:ext cx="3787123" cy="2303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145A908-8EB4-415E-91B7-971C45390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49" y="1571414"/>
            <a:ext cx="3787122" cy="273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A8DC06-663C-4991-A3DC-854AF339438A}"/>
              </a:ext>
            </a:extLst>
          </p:cNvPr>
          <p:cNvCxnSpPr>
            <a:cxnSpLocks/>
          </p:cNvCxnSpPr>
          <p:nvPr/>
        </p:nvCxnSpPr>
        <p:spPr>
          <a:xfrm>
            <a:off x="9336714" y="126374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599F4A-3C3E-4197-B596-E5235E865525}"/>
              </a:ext>
            </a:extLst>
          </p:cNvPr>
          <p:cNvCxnSpPr>
            <a:cxnSpLocks/>
          </p:cNvCxnSpPr>
          <p:nvPr/>
        </p:nvCxnSpPr>
        <p:spPr>
          <a:xfrm>
            <a:off x="9336713" y="4064398"/>
            <a:ext cx="1" cy="483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348252-EEF2-4256-834A-1DCAD2C431DB}"/>
              </a:ext>
            </a:extLst>
          </p:cNvPr>
          <p:cNvCxnSpPr>
            <a:cxnSpLocks/>
          </p:cNvCxnSpPr>
          <p:nvPr/>
        </p:nvCxnSpPr>
        <p:spPr>
          <a:xfrm flipV="1">
            <a:off x="6819900" y="1154983"/>
            <a:ext cx="609600" cy="990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9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967BC3-DF96-475E-9720-40C9D5D4A625}"/>
              </a:ext>
            </a:extLst>
          </p:cNvPr>
          <p:cNvSpPr txBox="1"/>
          <p:nvPr/>
        </p:nvSpPr>
        <p:spPr>
          <a:xfrm>
            <a:off x="0" y="0"/>
            <a:ext cx="119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2020.02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2A903-74E8-4B83-8795-A617E19344F0}"/>
              </a:ext>
            </a:extLst>
          </p:cNvPr>
          <p:cNvSpPr txBox="1"/>
          <p:nvPr/>
        </p:nvSpPr>
        <p:spPr>
          <a:xfrm>
            <a:off x="-1" y="184666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Back-End(</a:t>
            </a:r>
            <a:r>
              <a:rPr lang="ko-KR" altLang="en-US" sz="3200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페이징</a:t>
            </a:r>
            <a:r>
              <a:rPr lang="en-US" altLang="ko-KR" sz="3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ECF08D6-88BA-4ED9-8176-85D967C2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60" y="1384346"/>
            <a:ext cx="3961825" cy="3155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771BDF-0404-4D6C-ACC5-A513BB65779B}"/>
              </a:ext>
            </a:extLst>
          </p:cNvPr>
          <p:cNvSpPr/>
          <p:nvPr/>
        </p:nvSpPr>
        <p:spPr>
          <a:xfrm>
            <a:off x="2431400" y="3924300"/>
            <a:ext cx="1286161" cy="4095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8A4282FF-61DF-44E0-A71A-4D53A5CA3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61" y="1552080"/>
            <a:ext cx="7344800" cy="2029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074FE1-28E3-4898-A14A-1C651524EA03}"/>
              </a:ext>
            </a:extLst>
          </p:cNvPr>
          <p:cNvSpPr/>
          <p:nvPr/>
        </p:nvSpPr>
        <p:spPr>
          <a:xfrm>
            <a:off x="1198485" y="4971639"/>
            <a:ext cx="9949601" cy="1004030"/>
          </a:xfrm>
          <a:prstGeom prst="rect">
            <a:avLst/>
          </a:prstGeom>
          <a:solidFill>
            <a:srgbClr val="D9D9D9"/>
          </a:solidFill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오라클에서 페이징을 구현하기 위해서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ROWNUM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이용하였습니다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33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480</Words>
  <Application>Microsoft Office PowerPoint</Application>
  <PresentationFormat>와이드스크린</PresentationFormat>
  <Paragraphs>77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제원</dc:creator>
  <cp:lastModifiedBy>박 제원</cp:lastModifiedBy>
  <cp:revision>29</cp:revision>
  <dcterms:created xsi:type="dcterms:W3CDTF">2020-02-09T05:49:54Z</dcterms:created>
  <dcterms:modified xsi:type="dcterms:W3CDTF">2020-02-09T10:27:50Z</dcterms:modified>
</cp:coreProperties>
</file>